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58" r:id="rId3"/>
    <p:sldId id="259" r:id="rId4"/>
    <p:sldId id="268" r:id="rId5"/>
    <p:sldId id="260" r:id="rId6"/>
    <p:sldId id="261" r:id="rId7"/>
    <p:sldId id="269" r:id="rId8"/>
    <p:sldId id="270" r:id="rId9"/>
    <p:sldId id="271" r:id="rId10"/>
    <p:sldId id="262" r:id="rId11"/>
    <p:sldId id="273" r:id="rId12"/>
    <p:sldId id="266" r:id="rId13"/>
    <p:sldId id="274" r:id="rId14"/>
    <p:sldId id="267" r:id="rId15"/>
    <p:sldId id="277" r:id="rId16"/>
    <p:sldId id="278" r:id="rId17"/>
    <p:sldId id="280" r:id="rId18"/>
    <p:sldId id="281" r:id="rId19"/>
    <p:sldId id="279" r:id="rId20"/>
    <p:sldId id="282" r:id="rId21"/>
    <p:sldId id="263" r:id="rId22"/>
    <p:sldId id="265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Văn Phước Thịnh" userId="45c78e6f9490cd90" providerId="LiveId" clId="{48E9E28A-C45C-420F-8B32-7EAE744067DA}"/>
    <pc:docChg chg="undo custSel addSld delSld modSld sldOrd">
      <pc:chgData name="Phan Văn Phước Thịnh" userId="45c78e6f9490cd90" providerId="LiveId" clId="{48E9E28A-C45C-420F-8B32-7EAE744067DA}" dt="2019-12-16T19:27:18.667" v="3012" actId="20577"/>
      <pc:docMkLst>
        <pc:docMk/>
      </pc:docMkLst>
      <pc:sldChg chg="addSp delSp modSp add">
        <pc:chgData name="Phan Văn Phước Thịnh" userId="45c78e6f9490cd90" providerId="LiveId" clId="{48E9E28A-C45C-420F-8B32-7EAE744067DA}" dt="2019-12-16T17:53:23.552" v="308" actId="20577"/>
        <pc:sldMkLst>
          <pc:docMk/>
          <pc:sldMk cId="1210114314" sldId="258"/>
        </pc:sldMkLst>
        <pc:spChg chg="del">
          <ac:chgData name="Phan Văn Phước Thịnh" userId="45c78e6f9490cd90" providerId="LiveId" clId="{48E9E28A-C45C-420F-8B32-7EAE744067DA}" dt="2019-12-16T17:38:59.744" v="1" actId="478"/>
          <ac:spMkLst>
            <pc:docMk/>
            <pc:sldMk cId="1210114314" sldId="258"/>
            <ac:spMk id="2" creationId="{006DD3B8-0341-450A-B63D-90F635C4DAF1}"/>
          </ac:spMkLst>
        </pc:spChg>
        <pc:spChg chg="del">
          <ac:chgData name="Phan Văn Phước Thịnh" userId="45c78e6f9490cd90" providerId="LiveId" clId="{48E9E28A-C45C-420F-8B32-7EAE744067DA}" dt="2019-12-16T17:39:02.577" v="3" actId="478"/>
          <ac:spMkLst>
            <pc:docMk/>
            <pc:sldMk cId="1210114314" sldId="258"/>
            <ac:spMk id="3" creationId="{348EB7AB-D77F-440B-A24C-4E73A0D689C5}"/>
          </ac:spMkLst>
        </pc:spChg>
        <pc:spChg chg="del">
          <ac:chgData name="Phan Văn Phước Thịnh" userId="45c78e6f9490cd90" providerId="LiveId" clId="{48E9E28A-C45C-420F-8B32-7EAE744067DA}" dt="2019-12-16T17:39:04.307" v="5" actId="478"/>
          <ac:spMkLst>
            <pc:docMk/>
            <pc:sldMk cId="1210114314" sldId="258"/>
            <ac:spMk id="4" creationId="{18451C19-82BF-4248-AB8F-5BBD4951511A}"/>
          </ac:spMkLst>
        </pc:spChg>
        <pc:spChg chg="del">
          <ac:chgData name="Phan Văn Phước Thịnh" userId="45c78e6f9490cd90" providerId="LiveId" clId="{48E9E28A-C45C-420F-8B32-7EAE744067DA}" dt="2019-12-16T17:39:05.335" v="6" actId="478"/>
          <ac:spMkLst>
            <pc:docMk/>
            <pc:sldMk cId="1210114314" sldId="258"/>
            <ac:spMk id="5" creationId="{8E8F880E-4970-4573-9367-F6931BEA550D}"/>
          </ac:spMkLst>
        </pc:spChg>
        <pc:spChg chg="del">
          <ac:chgData name="Phan Văn Phước Thịnh" userId="45c78e6f9490cd90" providerId="LiveId" clId="{48E9E28A-C45C-420F-8B32-7EAE744067DA}" dt="2019-12-16T17:39:06.694" v="7" actId="478"/>
          <ac:spMkLst>
            <pc:docMk/>
            <pc:sldMk cId="1210114314" sldId="258"/>
            <ac:spMk id="6" creationId="{ACECE059-7B5A-4D0B-9FCE-84003FC1C77B}"/>
          </ac:spMkLst>
        </pc:spChg>
        <pc:spChg chg="del">
          <ac:chgData name="Phan Văn Phước Thịnh" userId="45c78e6f9490cd90" providerId="LiveId" clId="{48E9E28A-C45C-420F-8B32-7EAE744067DA}" dt="2019-12-16T17:39:09.325" v="9" actId="478"/>
          <ac:spMkLst>
            <pc:docMk/>
            <pc:sldMk cId="1210114314" sldId="258"/>
            <ac:spMk id="7" creationId="{EFEAB418-7B5F-4A87-97C3-2C6522EBECA4}"/>
          </ac:spMkLst>
        </pc:spChg>
        <pc:spChg chg="del">
          <ac:chgData name="Phan Văn Phước Thịnh" userId="45c78e6f9490cd90" providerId="LiveId" clId="{48E9E28A-C45C-420F-8B32-7EAE744067DA}" dt="2019-12-16T17:39:08.071" v="8" actId="478"/>
          <ac:spMkLst>
            <pc:docMk/>
            <pc:sldMk cId="1210114314" sldId="258"/>
            <ac:spMk id="8" creationId="{C43E8919-3BAA-4D52-B71F-3DCA26287CF1}"/>
          </ac:spMkLst>
        </pc:spChg>
        <pc:spChg chg="del">
          <ac:chgData name="Phan Văn Phước Thịnh" userId="45c78e6f9490cd90" providerId="LiveId" clId="{48E9E28A-C45C-420F-8B32-7EAE744067DA}" dt="2019-12-16T17:39:10.471" v="10" actId="478"/>
          <ac:spMkLst>
            <pc:docMk/>
            <pc:sldMk cId="1210114314" sldId="258"/>
            <ac:spMk id="9" creationId="{8C24D65D-79C8-44BA-B541-F311016B071D}"/>
          </ac:spMkLst>
        </pc:spChg>
        <pc:spChg chg="add del mod">
          <ac:chgData name="Phan Văn Phước Thịnh" userId="45c78e6f9490cd90" providerId="LiveId" clId="{48E9E28A-C45C-420F-8B32-7EAE744067DA}" dt="2019-12-16T17:39:01.431" v="2" actId="478"/>
          <ac:spMkLst>
            <pc:docMk/>
            <pc:sldMk cId="1210114314" sldId="258"/>
            <ac:spMk id="11" creationId="{A2A6086D-4014-427A-B9A7-422533EE205C}"/>
          </ac:spMkLst>
        </pc:spChg>
        <pc:spChg chg="add mod">
          <ac:chgData name="Phan Văn Phước Thịnh" userId="45c78e6f9490cd90" providerId="LiveId" clId="{48E9E28A-C45C-420F-8B32-7EAE744067DA}" dt="2019-12-16T17:43:57.023" v="280" actId="1076"/>
          <ac:spMkLst>
            <pc:docMk/>
            <pc:sldMk cId="1210114314" sldId="258"/>
            <ac:spMk id="12" creationId="{79FDE260-35E8-4EDA-9078-75A60D002832}"/>
          </ac:spMkLst>
        </pc:spChg>
        <pc:spChg chg="add mod">
          <ac:chgData name="Phan Văn Phước Thịnh" userId="45c78e6f9490cd90" providerId="LiveId" clId="{48E9E28A-C45C-420F-8B32-7EAE744067DA}" dt="2019-12-16T17:53:23.552" v="308" actId="20577"/>
          <ac:spMkLst>
            <pc:docMk/>
            <pc:sldMk cId="1210114314" sldId="258"/>
            <ac:spMk id="13" creationId="{5CEA31EF-BA01-4730-B508-FE4E3B81FDCF}"/>
          </ac:spMkLst>
        </pc:spChg>
        <pc:spChg chg="add mod">
          <ac:chgData name="Phan Văn Phước Thịnh" userId="45c78e6f9490cd90" providerId="LiveId" clId="{48E9E28A-C45C-420F-8B32-7EAE744067DA}" dt="2019-12-16T17:43:57.023" v="280" actId="1076"/>
          <ac:spMkLst>
            <pc:docMk/>
            <pc:sldMk cId="1210114314" sldId="258"/>
            <ac:spMk id="15" creationId="{D4892C47-511B-45D7-A6D7-3CCCB9709C29}"/>
          </ac:spMkLst>
        </pc:spChg>
        <pc:spChg chg="add mod">
          <ac:chgData name="Phan Văn Phước Thịnh" userId="45c78e6f9490cd90" providerId="LiveId" clId="{48E9E28A-C45C-420F-8B32-7EAE744067DA}" dt="2019-12-16T17:43:57.023" v="280" actId="1076"/>
          <ac:spMkLst>
            <pc:docMk/>
            <pc:sldMk cId="1210114314" sldId="258"/>
            <ac:spMk id="16" creationId="{D4134E41-81CD-4512-BC42-2F22600C323D}"/>
          </ac:spMkLst>
        </pc:spChg>
        <pc:picChg chg="del">
          <ac:chgData name="Phan Văn Phước Thịnh" userId="45c78e6f9490cd90" providerId="LiveId" clId="{48E9E28A-C45C-420F-8B32-7EAE744067DA}" dt="2019-12-16T17:39:03.080" v="4" actId="478"/>
          <ac:picMkLst>
            <pc:docMk/>
            <pc:sldMk cId="1210114314" sldId="258"/>
            <ac:picMk id="1026" creationId="{14570846-7185-49BB-96C8-E847BE9C4B98}"/>
          </ac:picMkLst>
        </pc:picChg>
      </pc:sldChg>
      <pc:sldChg chg="addSp delSp modSp add">
        <pc:chgData name="Phan Văn Phước Thịnh" userId="45c78e6f9490cd90" providerId="LiveId" clId="{48E9E28A-C45C-420F-8B32-7EAE744067DA}" dt="2019-12-16T18:08:26.925" v="856" actId="1076"/>
        <pc:sldMkLst>
          <pc:docMk/>
          <pc:sldMk cId="636423009" sldId="259"/>
        </pc:sldMkLst>
        <pc:spChg chg="add del mod">
          <ac:chgData name="Phan Văn Phước Thịnh" userId="45c78e6f9490cd90" providerId="LiveId" clId="{48E9E28A-C45C-420F-8B32-7EAE744067DA}" dt="2019-12-16T18:01:24.318" v="616" actId="478"/>
          <ac:spMkLst>
            <pc:docMk/>
            <pc:sldMk cId="636423009" sldId="259"/>
            <ac:spMk id="4" creationId="{1378770A-4989-41F7-AD8A-0482316A2404}"/>
          </ac:spMkLst>
        </pc:spChg>
        <pc:spChg chg="add mod">
          <ac:chgData name="Phan Văn Phước Thịnh" userId="45c78e6f9490cd90" providerId="LiveId" clId="{48E9E28A-C45C-420F-8B32-7EAE744067DA}" dt="2019-12-16T18:08:26.925" v="856" actId="1076"/>
          <ac:spMkLst>
            <pc:docMk/>
            <pc:sldMk cId="636423009" sldId="259"/>
            <ac:spMk id="8" creationId="{B64B3931-E296-401A-94FD-F741D90A854E}"/>
          </ac:spMkLst>
        </pc:spChg>
        <pc:spChg chg="add mod">
          <ac:chgData name="Phan Văn Phước Thịnh" userId="45c78e6f9490cd90" providerId="LiveId" clId="{48E9E28A-C45C-420F-8B32-7EAE744067DA}" dt="2019-12-16T18:08:13.270" v="855" actId="1076"/>
          <ac:spMkLst>
            <pc:docMk/>
            <pc:sldMk cId="636423009" sldId="259"/>
            <ac:spMk id="9" creationId="{B09DB7A2-9636-4F4B-9EB2-145A2E4569F2}"/>
          </ac:spMkLst>
        </pc:spChg>
        <pc:spChg chg="add mod">
          <ac:chgData name="Phan Văn Phước Thịnh" userId="45c78e6f9490cd90" providerId="LiveId" clId="{48E9E28A-C45C-420F-8B32-7EAE744067DA}" dt="2019-12-16T18:08:13.270" v="855" actId="1076"/>
          <ac:spMkLst>
            <pc:docMk/>
            <pc:sldMk cId="636423009" sldId="259"/>
            <ac:spMk id="10" creationId="{390CE074-7503-4C45-8F78-998371AA99D2}"/>
          </ac:spMkLst>
        </pc:spChg>
        <pc:spChg chg="add mod">
          <ac:chgData name="Phan Văn Phước Thịnh" userId="45c78e6f9490cd90" providerId="LiveId" clId="{48E9E28A-C45C-420F-8B32-7EAE744067DA}" dt="2019-12-16T18:01:52.723" v="635" actId="27636"/>
          <ac:spMkLst>
            <pc:docMk/>
            <pc:sldMk cId="636423009" sldId="259"/>
            <ac:spMk id="11" creationId="{E8F07538-C4C6-464B-A696-DC2330A57A4F}"/>
          </ac:spMkLst>
        </pc:spChg>
        <pc:spChg chg="mod">
          <ac:chgData name="Phan Văn Phước Thịnh" userId="45c78e6f9490cd90" providerId="LiveId" clId="{48E9E28A-C45C-420F-8B32-7EAE744067DA}" dt="2019-12-16T17:46:47.942" v="286" actId="14100"/>
          <ac:spMkLst>
            <pc:docMk/>
            <pc:sldMk cId="636423009" sldId="259"/>
            <ac:spMk id="12" creationId="{79FDE260-35E8-4EDA-9078-75A60D002832}"/>
          </ac:spMkLst>
        </pc:spChg>
        <pc:spChg chg="del">
          <ac:chgData name="Phan Văn Phước Thịnh" userId="45c78e6f9490cd90" providerId="LiveId" clId="{48E9E28A-C45C-420F-8B32-7EAE744067DA}" dt="2019-12-16T17:46:40.538" v="282" actId="478"/>
          <ac:spMkLst>
            <pc:docMk/>
            <pc:sldMk cId="636423009" sldId="259"/>
            <ac:spMk id="13" creationId="{5CEA31EF-BA01-4730-B508-FE4E3B81FDCF}"/>
          </ac:spMkLst>
        </pc:spChg>
        <pc:spChg chg="add mod">
          <ac:chgData name="Phan Văn Phước Thịnh" userId="45c78e6f9490cd90" providerId="LiveId" clId="{48E9E28A-C45C-420F-8B32-7EAE744067DA}" dt="2019-12-16T17:59:33.382" v="581" actId="1076"/>
          <ac:spMkLst>
            <pc:docMk/>
            <pc:sldMk cId="636423009" sldId="259"/>
            <ac:spMk id="14" creationId="{C3912B32-A057-4DC4-B2A2-45CCDBF6B84D}"/>
          </ac:spMkLst>
        </pc:spChg>
        <pc:spChg chg="del">
          <ac:chgData name="Phan Văn Phước Thịnh" userId="45c78e6f9490cd90" providerId="LiveId" clId="{48E9E28A-C45C-420F-8B32-7EAE744067DA}" dt="2019-12-16T17:46:42.287" v="283" actId="478"/>
          <ac:spMkLst>
            <pc:docMk/>
            <pc:sldMk cId="636423009" sldId="259"/>
            <ac:spMk id="15" creationId="{D4892C47-511B-45D7-A6D7-3CCCB9709C29}"/>
          </ac:spMkLst>
        </pc:spChg>
        <pc:spChg chg="del">
          <ac:chgData name="Phan Văn Phước Thịnh" userId="45c78e6f9490cd90" providerId="LiveId" clId="{48E9E28A-C45C-420F-8B32-7EAE744067DA}" dt="2019-12-16T17:46:42.805" v="284" actId="478"/>
          <ac:spMkLst>
            <pc:docMk/>
            <pc:sldMk cId="636423009" sldId="259"/>
            <ac:spMk id="16" creationId="{D4134E41-81CD-4512-BC42-2F22600C323D}"/>
          </ac:spMkLst>
        </pc:spChg>
        <pc:spChg chg="add mod">
          <ac:chgData name="Phan Văn Phước Thịnh" userId="45c78e6f9490cd90" providerId="LiveId" clId="{48E9E28A-C45C-420F-8B32-7EAE744067DA}" dt="2019-12-16T18:08:26.925" v="856" actId="1076"/>
          <ac:spMkLst>
            <pc:docMk/>
            <pc:sldMk cId="636423009" sldId="259"/>
            <ac:spMk id="17" creationId="{948DD75E-3DD5-4707-8DAD-8144410F2DC6}"/>
          </ac:spMkLst>
        </pc:spChg>
        <pc:graphicFrameChg chg="add mod modGraphic">
          <ac:chgData name="Phan Văn Phước Thịnh" userId="45c78e6f9490cd90" providerId="LiveId" clId="{48E9E28A-C45C-420F-8B32-7EAE744067DA}" dt="2019-12-16T18:07:50.389" v="854" actId="948"/>
          <ac:graphicFrameMkLst>
            <pc:docMk/>
            <pc:sldMk cId="636423009" sldId="259"/>
            <ac:graphicFrameMk id="5" creationId="{00BFC88B-D310-4F04-BDF1-A84C85F15FC3}"/>
          </ac:graphicFrameMkLst>
        </pc:graphicFrameChg>
        <pc:picChg chg="add del mod">
          <ac:chgData name="Phan Văn Phước Thịnh" userId="45c78e6f9490cd90" providerId="LiveId" clId="{48E9E28A-C45C-420F-8B32-7EAE744067DA}" dt="2019-12-16T17:53:04.751" v="290" actId="478"/>
          <ac:picMkLst>
            <pc:docMk/>
            <pc:sldMk cId="636423009" sldId="259"/>
            <ac:picMk id="2" creationId="{E4B48DA8-89B1-4D28-A13D-6CA9BEE71439}"/>
          </ac:picMkLst>
        </pc:picChg>
        <pc:picChg chg="add mod">
          <ac:chgData name="Phan Văn Phước Thịnh" userId="45c78e6f9490cd90" providerId="LiveId" clId="{48E9E28A-C45C-420F-8B32-7EAE744067DA}" dt="2019-12-16T17:53:39.150" v="311" actId="1076"/>
          <ac:picMkLst>
            <pc:docMk/>
            <pc:sldMk cId="636423009" sldId="259"/>
            <ac:picMk id="3" creationId="{79343938-4555-4F81-80C5-250FFA5E3447}"/>
          </ac:picMkLst>
        </pc:picChg>
      </pc:sldChg>
      <pc:sldChg chg="addSp delSp modSp add">
        <pc:chgData name="Phan Văn Phước Thịnh" userId="45c78e6f9490cd90" providerId="LiveId" clId="{48E9E28A-C45C-420F-8B32-7EAE744067DA}" dt="2019-12-16T19:13:47.786" v="2566" actId="1076"/>
        <pc:sldMkLst>
          <pc:docMk/>
          <pc:sldMk cId="4173975494" sldId="260"/>
        </pc:sldMkLst>
        <pc:spChg chg="del">
          <ac:chgData name="Phan Văn Phước Thịnh" userId="45c78e6f9490cd90" providerId="LiveId" clId="{48E9E28A-C45C-420F-8B32-7EAE744067DA}" dt="2019-12-16T18:05:27.270" v="700" actId="478"/>
          <ac:spMkLst>
            <pc:docMk/>
            <pc:sldMk cId="4173975494" sldId="260"/>
            <ac:spMk id="8" creationId="{B64B3931-E296-401A-94FD-F741D90A854E}"/>
          </ac:spMkLst>
        </pc:spChg>
        <pc:spChg chg="del mod">
          <ac:chgData name="Phan Văn Phước Thịnh" userId="45c78e6f9490cd90" providerId="LiveId" clId="{48E9E28A-C45C-420F-8B32-7EAE744067DA}" dt="2019-12-16T18:05:29.700" v="704" actId="478"/>
          <ac:spMkLst>
            <pc:docMk/>
            <pc:sldMk cId="4173975494" sldId="260"/>
            <ac:spMk id="9" creationId="{B09DB7A2-9636-4F4B-9EB2-145A2E4569F2}"/>
          </ac:spMkLst>
        </pc:spChg>
        <pc:spChg chg="del">
          <ac:chgData name="Phan Văn Phước Thịnh" userId="45c78e6f9490cd90" providerId="LiveId" clId="{48E9E28A-C45C-420F-8B32-7EAE744067DA}" dt="2019-12-16T18:05:28.582" v="701" actId="478"/>
          <ac:spMkLst>
            <pc:docMk/>
            <pc:sldMk cId="4173975494" sldId="260"/>
            <ac:spMk id="10" creationId="{390CE074-7503-4C45-8F78-998371AA99D2}"/>
          </ac:spMkLst>
        </pc:spChg>
        <pc:spChg chg="del">
          <ac:chgData name="Phan Văn Phước Thịnh" userId="45c78e6f9490cd90" providerId="LiveId" clId="{48E9E28A-C45C-420F-8B32-7EAE744067DA}" dt="2019-12-16T18:05:31.506" v="705" actId="478"/>
          <ac:spMkLst>
            <pc:docMk/>
            <pc:sldMk cId="4173975494" sldId="260"/>
            <ac:spMk id="11" creationId="{E8F07538-C4C6-464B-A696-DC2330A57A4F}"/>
          </ac:spMkLst>
        </pc:spChg>
        <pc:spChg chg="del">
          <ac:chgData name="Phan Văn Phước Thịnh" userId="45c78e6f9490cd90" providerId="LiveId" clId="{48E9E28A-C45C-420F-8B32-7EAE744067DA}" dt="2019-12-16T18:05:25.836" v="699" actId="478"/>
          <ac:spMkLst>
            <pc:docMk/>
            <pc:sldMk cId="4173975494" sldId="260"/>
            <ac:spMk id="17" creationId="{948DD75E-3DD5-4707-8DAD-8144410F2DC6}"/>
          </ac:spMkLst>
        </pc:spChg>
        <pc:graphicFrameChg chg="mod modGraphic">
          <ac:chgData name="Phan Văn Phước Thịnh" userId="45c78e6f9490cd90" providerId="LiveId" clId="{48E9E28A-C45C-420F-8B32-7EAE744067DA}" dt="2019-12-16T19:13:45.002" v="2565" actId="1076"/>
          <ac:graphicFrameMkLst>
            <pc:docMk/>
            <pc:sldMk cId="4173975494" sldId="260"/>
            <ac:graphicFrameMk id="5" creationId="{00BFC88B-D310-4F04-BDF1-A84C85F15FC3}"/>
          </ac:graphicFrameMkLst>
        </pc:graphicFrameChg>
        <pc:picChg chg="del">
          <ac:chgData name="Phan Văn Phước Thịnh" userId="45c78e6f9490cd90" providerId="LiveId" clId="{48E9E28A-C45C-420F-8B32-7EAE744067DA}" dt="2019-12-16T18:05:21.218" v="698" actId="478"/>
          <ac:picMkLst>
            <pc:docMk/>
            <pc:sldMk cId="4173975494" sldId="260"/>
            <ac:picMk id="3" creationId="{79343938-4555-4F81-80C5-250FFA5E3447}"/>
          </ac:picMkLst>
        </pc:picChg>
        <pc:picChg chg="add mod">
          <ac:chgData name="Phan Văn Phước Thịnh" userId="45c78e6f9490cd90" providerId="LiveId" clId="{48E9E28A-C45C-420F-8B32-7EAE744067DA}" dt="2019-12-16T19:13:47.786" v="2566" actId="1076"/>
          <ac:picMkLst>
            <pc:docMk/>
            <pc:sldMk cId="4173975494" sldId="260"/>
            <ac:picMk id="13" creationId="{41DCD4D8-9C5E-4AA0-9AA2-F0BCF47F4FA3}"/>
          </ac:picMkLst>
        </pc:picChg>
      </pc:sldChg>
      <pc:sldChg chg="addSp delSp modSp add ord">
        <pc:chgData name="Phan Văn Phước Thịnh" userId="45c78e6f9490cd90" providerId="LiveId" clId="{48E9E28A-C45C-420F-8B32-7EAE744067DA}" dt="2019-12-16T18:33:32.408" v="1519" actId="122"/>
        <pc:sldMkLst>
          <pc:docMk/>
          <pc:sldMk cId="1679590855" sldId="261"/>
        </pc:sldMkLst>
        <pc:spChg chg="mod">
          <ac:chgData name="Phan Văn Phước Thịnh" userId="45c78e6f9490cd90" providerId="LiveId" clId="{48E9E28A-C45C-420F-8B32-7EAE744067DA}" dt="2019-12-16T18:22:12.901" v="987" actId="1076"/>
          <ac:spMkLst>
            <pc:docMk/>
            <pc:sldMk cId="1679590855" sldId="261"/>
            <ac:spMk id="8" creationId="{B64B3931-E296-401A-94FD-F741D90A854E}"/>
          </ac:spMkLst>
        </pc:spChg>
        <pc:spChg chg="mod">
          <ac:chgData name="Phan Văn Phước Thịnh" userId="45c78e6f9490cd90" providerId="LiveId" clId="{48E9E28A-C45C-420F-8B32-7EAE744067DA}" dt="2019-12-16T18:22:18.772" v="988" actId="1076"/>
          <ac:spMkLst>
            <pc:docMk/>
            <pc:sldMk cId="1679590855" sldId="261"/>
            <ac:spMk id="9" creationId="{B09DB7A2-9636-4F4B-9EB2-145A2E4569F2}"/>
          </ac:spMkLst>
        </pc:spChg>
        <pc:spChg chg="del">
          <ac:chgData name="Phan Văn Phước Thịnh" userId="45c78e6f9490cd90" providerId="LiveId" clId="{48E9E28A-C45C-420F-8B32-7EAE744067DA}" dt="2019-12-16T18:17:32.982" v="975" actId="478"/>
          <ac:spMkLst>
            <pc:docMk/>
            <pc:sldMk cId="1679590855" sldId="261"/>
            <ac:spMk id="10" creationId="{390CE074-7503-4C45-8F78-998371AA99D2}"/>
          </ac:spMkLst>
        </pc:spChg>
        <pc:spChg chg="mod">
          <ac:chgData name="Phan Văn Phước Thịnh" userId="45c78e6f9490cd90" providerId="LiveId" clId="{48E9E28A-C45C-420F-8B32-7EAE744067DA}" dt="2019-12-16T18:22:12.901" v="987" actId="1076"/>
          <ac:spMkLst>
            <pc:docMk/>
            <pc:sldMk cId="1679590855" sldId="261"/>
            <ac:spMk id="11" creationId="{E8F07538-C4C6-464B-A696-DC2330A57A4F}"/>
          </ac:spMkLst>
        </pc:spChg>
        <pc:spChg chg="del">
          <ac:chgData name="Phan Văn Phước Thịnh" userId="45c78e6f9490cd90" providerId="LiveId" clId="{48E9E28A-C45C-420F-8B32-7EAE744067DA}" dt="2019-12-16T18:17:20.262" v="970" actId="478"/>
          <ac:spMkLst>
            <pc:docMk/>
            <pc:sldMk cId="1679590855" sldId="261"/>
            <ac:spMk id="12" creationId="{79FDE260-35E8-4EDA-9078-75A60D002832}"/>
          </ac:spMkLst>
        </pc:spChg>
        <pc:spChg chg="add mod">
          <ac:chgData name="Phan Văn Phước Thịnh" userId="45c78e6f9490cd90" providerId="LiveId" clId="{48E9E28A-C45C-420F-8B32-7EAE744067DA}" dt="2019-12-16T18:17:26.413" v="973" actId="14100"/>
          <ac:spMkLst>
            <pc:docMk/>
            <pc:sldMk cId="1679590855" sldId="261"/>
            <ac:spMk id="13" creationId="{6D502E93-FE9B-4D37-9B27-5D78AE9D27DB}"/>
          </ac:spMkLst>
        </pc:spChg>
        <pc:spChg chg="mod">
          <ac:chgData name="Phan Văn Phước Thịnh" userId="45c78e6f9490cd90" providerId="LiveId" clId="{48E9E28A-C45C-420F-8B32-7EAE744067DA}" dt="2019-12-16T18:25:52.481" v="989" actId="1076"/>
          <ac:spMkLst>
            <pc:docMk/>
            <pc:sldMk cId="1679590855" sldId="261"/>
            <ac:spMk id="14" creationId="{C3912B32-A057-4DC4-B2A2-45CCDBF6B84D}"/>
          </ac:spMkLst>
        </pc:spChg>
        <pc:spChg chg="add mod">
          <ac:chgData name="Phan Văn Phước Thịnh" userId="45c78e6f9490cd90" providerId="LiveId" clId="{48E9E28A-C45C-420F-8B32-7EAE744067DA}" dt="2019-12-16T18:26:50.363" v="1055" actId="20577"/>
          <ac:spMkLst>
            <pc:docMk/>
            <pc:sldMk cId="1679590855" sldId="261"/>
            <ac:spMk id="15" creationId="{F495E251-DCC9-413F-97B1-DBF11559980F}"/>
          </ac:spMkLst>
        </pc:spChg>
        <pc:spChg chg="del">
          <ac:chgData name="Phan Văn Phước Thịnh" userId="45c78e6f9490cd90" providerId="LiveId" clId="{48E9E28A-C45C-420F-8B32-7EAE744067DA}" dt="2019-12-16T18:17:34.550" v="976" actId="478"/>
          <ac:spMkLst>
            <pc:docMk/>
            <pc:sldMk cId="1679590855" sldId="261"/>
            <ac:spMk id="17" creationId="{948DD75E-3DD5-4707-8DAD-8144410F2DC6}"/>
          </ac:spMkLst>
        </pc:spChg>
        <pc:graphicFrameChg chg="add mod modGraphic">
          <ac:chgData name="Phan Văn Phước Thịnh" userId="45c78e6f9490cd90" providerId="LiveId" clId="{48E9E28A-C45C-420F-8B32-7EAE744067DA}" dt="2019-12-16T18:33:32.408" v="1519" actId="122"/>
          <ac:graphicFrameMkLst>
            <pc:docMk/>
            <pc:sldMk cId="1679590855" sldId="261"/>
            <ac:graphicFrameMk id="2" creationId="{78518FA4-CA7D-4EBA-930A-2AC55FC74429}"/>
          </ac:graphicFrameMkLst>
        </pc:graphicFrameChg>
        <pc:graphicFrameChg chg="mod modGraphic">
          <ac:chgData name="Phan Văn Phước Thịnh" userId="45c78e6f9490cd90" providerId="LiveId" clId="{48E9E28A-C45C-420F-8B32-7EAE744067DA}" dt="2019-12-16T18:29:51.359" v="1273" actId="20577"/>
          <ac:graphicFrameMkLst>
            <pc:docMk/>
            <pc:sldMk cId="1679590855" sldId="261"/>
            <ac:graphicFrameMk id="5" creationId="{00BFC88B-D310-4F04-BDF1-A84C85F15FC3}"/>
          </ac:graphicFrameMkLst>
        </pc:graphicFrameChg>
        <pc:picChg chg="del">
          <ac:chgData name="Phan Văn Phước Thịnh" userId="45c78e6f9490cd90" providerId="LiveId" clId="{48E9E28A-C45C-420F-8B32-7EAE744067DA}" dt="2019-12-16T18:17:30.229" v="974" actId="478"/>
          <ac:picMkLst>
            <pc:docMk/>
            <pc:sldMk cId="1679590855" sldId="261"/>
            <ac:picMk id="3" creationId="{79343938-4555-4F81-80C5-250FFA5E3447}"/>
          </ac:picMkLst>
        </pc:picChg>
      </pc:sldChg>
      <pc:sldChg chg="add del">
        <pc:chgData name="Phan Văn Phước Thịnh" userId="45c78e6f9490cd90" providerId="LiveId" clId="{48E9E28A-C45C-420F-8B32-7EAE744067DA}" dt="2019-12-16T18:40:20.027" v="1734" actId="47"/>
        <pc:sldMkLst>
          <pc:docMk/>
          <pc:sldMk cId="3239315957" sldId="262"/>
        </pc:sldMkLst>
      </pc:sldChg>
      <pc:sldChg chg="add del">
        <pc:chgData name="Phan Văn Phước Thịnh" userId="45c78e6f9490cd90" providerId="LiveId" clId="{48E9E28A-C45C-420F-8B32-7EAE744067DA}" dt="2019-12-16T19:01:29.525" v="2196" actId="47"/>
        <pc:sldMkLst>
          <pc:docMk/>
          <pc:sldMk cId="2656369079" sldId="263"/>
        </pc:sldMkLst>
      </pc:sldChg>
      <pc:sldChg chg="addSp delSp modSp add">
        <pc:chgData name="Phan Văn Phước Thịnh" userId="45c78e6f9490cd90" providerId="LiveId" clId="{48E9E28A-C45C-420F-8B32-7EAE744067DA}" dt="2019-12-16T19:27:18.667" v="3012" actId="20577"/>
        <pc:sldMkLst>
          <pc:docMk/>
          <pc:sldMk cId="613762696" sldId="264"/>
        </pc:sldMkLst>
        <pc:spChg chg="mod">
          <ac:chgData name="Phan Văn Phước Thịnh" userId="45c78e6f9490cd90" providerId="LiveId" clId="{48E9E28A-C45C-420F-8B32-7EAE744067DA}" dt="2019-12-16T19:26:27.673" v="2961" actId="1076"/>
          <ac:spMkLst>
            <pc:docMk/>
            <pc:sldMk cId="613762696" sldId="264"/>
            <ac:spMk id="8" creationId="{B64B3931-E296-401A-94FD-F741D90A854E}"/>
          </ac:spMkLst>
        </pc:spChg>
        <pc:spChg chg="mod">
          <ac:chgData name="Phan Văn Phước Thịnh" userId="45c78e6f9490cd90" providerId="LiveId" clId="{48E9E28A-C45C-420F-8B32-7EAE744067DA}" dt="2019-12-16T19:26:27.673" v="2961" actId="1076"/>
          <ac:spMkLst>
            <pc:docMk/>
            <pc:sldMk cId="613762696" sldId="264"/>
            <ac:spMk id="9" creationId="{B09DB7A2-9636-4F4B-9EB2-145A2E4569F2}"/>
          </ac:spMkLst>
        </pc:spChg>
        <pc:spChg chg="add mod">
          <ac:chgData name="Phan Văn Phước Thịnh" userId="45c78e6f9490cd90" providerId="LiveId" clId="{48E9E28A-C45C-420F-8B32-7EAE744067DA}" dt="2019-12-16T18:18:04.516" v="986" actId="14100"/>
          <ac:spMkLst>
            <pc:docMk/>
            <pc:sldMk cId="613762696" sldId="264"/>
            <ac:spMk id="10" creationId="{1CF1D36E-BF98-4187-801A-D9438D286C25}"/>
          </ac:spMkLst>
        </pc:spChg>
        <pc:spChg chg="mod">
          <ac:chgData name="Phan Văn Phước Thịnh" userId="45c78e6f9490cd90" providerId="LiveId" clId="{48E9E28A-C45C-420F-8B32-7EAE744067DA}" dt="2019-12-16T19:26:27.673" v="2961" actId="1076"/>
          <ac:spMkLst>
            <pc:docMk/>
            <pc:sldMk cId="613762696" sldId="264"/>
            <ac:spMk id="11" creationId="{E8F07538-C4C6-464B-A696-DC2330A57A4F}"/>
          </ac:spMkLst>
        </pc:spChg>
        <pc:spChg chg="add mod">
          <ac:chgData name="Phan Văn Phước Thịnh" userId="45c78e6f9490cd90" providerId="LiveId" clId="{48E9E28A-C45C-420F-8B32-7EAE744067DA}" dt="2019-12-16T19:27:18.667" v="3012" actId="20577"/>
          <ac:spMkLst>
            <pc:docMk/>
            <pc:sldMk cId="613762696" sldId="264"/>
            <ac:spMk id="12" creationId="{13CA288D-79B8-4124-BA69-1A49E1E0B10A}"/>
          </ac:spMkLst>
        </pc:spChg>
        <pc:spChg chg="del">
          <ac:chgData name="Phan Văn Phước Thịnh" userId="45c78e6f9490cd90" providerId="LiveId" clId="{48E9E28A-C45C-420F-8B32-7EAE744067DA}" dt="2019-12-16T18:17:56.534" v="983" actId="478"/>
          <ac:spMkLst>
            <pc:docMk/>
            <pc:sldMk cId="613762696" sldId="264"/>
            <ac:spMk id="13" creationId="{6D502E93-FE9B-4D37-9B27-5D78AE9D27DB}"/>
          </ac:spMkLst>
        </pc:spChg>
        <pc:graphicFrameChg chg="mod">
          <ac:chgData name="Phan Văn Phước Thịnh" userId="45c78e6f9490cd90" providerId="LiveId" clId="{48E9E28A-C45C-420F-8B32-7EAE744067DA}" dt="2019-12-16T19:26:27.673" v="2961" actId="1076"/>
          <ac:graphicFrameMkLst>
            <pc:docMk/>
            <pc:sldMk cId="613762696" sldId="264"/>
            <ac:graphicFrameMk id="5" creationId="{00BFC88B-D310-4F04-BDF1-A84C85F15FC3}"/>
          </ac:graphicFrameMkLst>
        </pc:graphicFrameChg>
      </pc:sldChg>
      <pc:sldChg chg="addSp delSp modSp add">
        <pc:chgData name="Phan Văn Phước Thịnh" userId="45c78e6f9490cd90" providerId="LiveId" clId="{48E9E28A-C45C-420F-8B32-7EAE744067DA}" dt="2019-12-16T18:39:01.477" v="1730" actId="1076"/>
        <pc:sldMkLst>
          <pc:docMk/>
          <pc:sldMk cId="3117669423" sldId="265"/>
        </pc:sldMkLst>
        <pc:spChg chg="add mod">
          <ac:chgData name="Phan Văn Phước Thịnh" userId="45c78e6f9490cd90" providerId="LiveId" clId="{48E9E28A-C45C-420F-8B32-7EAE744067DA}" dt="2019-12-16T18:38:25.548" v="1718" actId="14100"/>
          <ac:spMkLst>
            <pc:docMk/>
            <pc:sldMk cId="3117669423" sldId="265"/>
            <ac:spMk id="7" creationId="{C4C88768-F7BB-42ED-811D-14547F6B4E39}"/>
          </ac:spMkLst>
        </pc:spChg>
        <pc:spChg chg="del">
          <ac:chgData name="Phan Văn Phước Thịnh" userId="45c78e6f9490cd90" providerId="LiveId" clId="{48E9E28A-C45C-420F-8B32-7EAE744067DA}" dt="2019-12-16T18:34:03.075" v="1521" actId="478"/>
          <ac:spMkLst>
            <pc:docMk/>
            <pc:sldMk cId="3117669423" sldId="265"/>
            <ac:spMk id="8" creationId="{B64B3931-E296-401A-94FD-F741D90A854E}"/>
          </ac:spMkLst>
        </pc:spChg>
        <pc:spChg chg="del">
          <ac:chgData name="Phan Văn Phước Thịnh" userId="45c78e6f9490cd90" providerId="LiveId" clId="{48E9E28A-C45C-420F-8B32-7EAE744067DA}" dt="2019-12-16T18:34:05.452" v="1523" actId="478"/>
          <ac:spMkLst>
            <pc:docMk/>
            <pc:sldMk cId="3117669423" sldId="265"/>
            <ac:spMk id="9" creationId="{B09DB7A2-9636-4F4B-9EB2-145A2E4569F2}"/>
          </ac:spMkLst>
        </pc:spChg>
        <pc:spChg chg="add mod">
          <ac:chgData name="Phan Văn Phước Thịnh" userId="45c78e6f9490cd90" providerId="LiveId" clId="{48E9E28A-C45C-420F-8B32-7EAE744067DA}" dt="2019-12-16T18:36:50.998" v="1706" actId="20577"/>
          <ac:spMkLst>
            <pc:docMk/>
            <pc:sldMk cId="3117669423" sldId="265"/>
            <ac:spMk id="10" creationId="{DD5C4896-4006-4F73-B5E8-E69FB23D104E}"/>
          </ac:spMkLst>
        </pc:spChg>
        <pc:spChg chg="mod">
          <ac:chgData name="Phan Văn Phước Thịnh" userId="45c78e6f9490cd90" providerId="LiveId" clId="{48E9E28A-C45C-420F-8B32-7EAE744067DA}" dt="2019-12-16T18:35:06.180" v="1644" actId="6549"/>
          <ac:spMkLst>
            <pc:docMk/>
            <pc:sldMk cId="3117669423" sldId="265"/>
            <ac:spMk id="11" creationId="{E8F07538-C4C6-464B-A696-DC2330A57A4F}"/>
          </ac:spMkLst>
        </pc:spChg>
        <pc:spChg chg="del">
          <ac:chgData name="Phan Văn Phước Thịnh" userId="45c78e6f9490cd90" providerId="LiveId" clId="{48E9E28A-C45C-420F-8B32-7EAE744067DA}" dt="2019-12-16T18:34:04.294" v="1522" actId="478"/>
          <ac:spMkLst>
            <pc:docMk/>
            <pc:sldMk cId="3117669423" sldId="265"/>
            <ac:spMk id="15" creationId="{F495E251-DCC9-413F-97B1-DBF11559980F}"/>
          </ac:spMkLst>
        </pc:spChg>
        <pc:spChg chg="add mod">
          <ac:chgData name="Phan Văn Phước Thịnh" userId="45c78e6f9490cd90" providerId="LiveId" clId="{48E9E28A-C45C-420F-8B32-7EAE744067DA}" dt="2019-12-16T18:38:32.365" v="1720" actId="1076"/>
          <ac:spMkLst>
            <pc:docMk/>
            <pc:sldMk cId="3117669423" sldId="265"/>
            <ac:spMk id="16" creationId="{1961EA9E-9C43-4BAE-8C4A-5264E027BA62}"/>
          </ac:spMkLst>
        </pc:spChg>
        <pc:spChg chg="add mod">
          <ac:chgData name="Phan Văn Phước Thịnh" userId="45c78e6f9490cd90" providerId="LiveId" clId="{48E9E28A-C45C-420F-8B32-7EAE744067DA}" dt="2019-12-16T18:38:37.261" v="1722" actId="1076"/>
          <ac:spMkLst>
            <pc:docMk/>
            <pc:sldMk cId="3117669423" sldId="265"/>
            <ac:spMk id="17" creationId="{AD987B8A-20E8-4FC8-B34F-7A3585D95B25}"/>
          </ac:spMkLst>
        </pc:spChg>
        <pc:spChg chg="add mod">
          <ac:chgData name="Phan Văn Phước Thịnh" userId="45c78e6f9490cd90" providerId="LiveId" clId="{48E9E28A-C45C-420F-8B32-7EAE744067DA}" dt="2019-12-16T18:38:48.379" v="1726" actId="14100"/>
          <ac:spMkLst>
            <pc:docMk/>
            <pc:sldMk cId="3117669423" sldId="265"/>
            <ac:spMk id="18" creationId="{E49A7956-649A-4242-8282-0389F34C10E7}"/>
          </ac:spMkLst>
        </pc:spChg>
        <pc:spChg chg="add mod">
          <ac:chgData name="Phan Văn Phước Thịnh" userId="45c78e6f9490cd90" providerId="LiveId" clId="{48E9E28A-C45C-420F-8B32-7EAE744067DA}" dt="2019-12-16T18:38:57.285" v="1728" actId="1076"/>
          <ac:spMkLst>
            <pc:docMk/>
            <pc:sldMk cId="3117669423" sldId="265"/>
            <ac:spMk id="19" creationId="{38E6ABCE-0D59-4633-A5C3-3D208FDBE3AF}"/>
          </ac:spMkLst>
        </pc:spChg>
        <pc:spChg chg="add mod">
          <ac:chgData name="Phan Văn Phước Thịnh" userId="45c78e6f9490cd90" providerId="LiveId" clId="{48E9E28A-C45C-420F-8B32-7EAE744067DA}" dt="2019-12-16T18:39:01.477" v="1730" actId="1076"/>
          <ac:spMkLst>
            <pc:docMk/>
            <pc:sldMk cId="3117669423" sldId="265"/>
            <ac:spMk id="20" creationId="{2681FC4F-E463-4180-B47E-BB293A89A872}"/>
          </ac:spMkLst>
        </pc:spChg>
        <pc:graphicFrameChg chg="mod modGraphic">
          <ac:chgData name="Phan Văn Phước Thịnh" userId="45c78e6f9490cd90" providerId="LiveId" clId="{48E9E28A-C45C-420F-8B32-7EAE744067DA}" dt="2019-12-16T18:36:10.445" v="1666" actId="1076"/>
          <ac:graphicFrameMkLst>
            <pc:docMk/>
            <pc:sldMk cId="3117669423" sldId="265"/>
            <ac:graphicFrameMk id="2" creationId="{78518FA4-CA7D-4EBA-930A-2AC55FC74429}"/>
          </ac:graphicFrameMkLst>
        </pc:graphicFrameChg>
        <pc:graphicFrameChg chg="del">
          <ac:chgData name="Phan Văn Phước Thịnh" userId="45c78e6f9490cd90" providerId="LiveId" clId="{48E9E28A-C45C-420F-8B32-7EAE744067DA}" dt="2019-12-16T18:34:23.532" v="1564" actId="478"/>
          <ac:graphicFrameMkLst>
            <pc:docMk/>
            <pc:sldMk cId="3117669423" sldId="265"/>
            <ac:graphicFrameMk id="5" creationId="{00BFC88B-D310-4F04-BDF1-A84C85F15FC3}"/>
          </ac:graphicFrameMkLst>
        </pc:graphicFrameChg>
        <pc:picChg chg="add mod">
          <ac:chgData name="Phan Văn Phước Thịnh" userId="45c78e6f9490cd90" providerId="LiveId" clId="{48E9E28A-C45C-420F-8B32-7EAE744067DA}" dt="2019-12-16T18:37:15.028" v="1708" actId="1076"/>
          <ac:picMkLst>
            <pc:docMk/>
            <pc:sldMk cId="3117669423" sldId="265"/>
            <ac:picMk id="3" creationId="{880A5889-4F90-469A-AFC1-FEEC461C0E30}"/>
          </ac:picMkLst>
        </pc:picChg>
        <pc:picChg chg="add mod">
          <ac:chgData name="Phan Văn Phước Thịnh" userId="45c78e6f9490cd90" providerId="LiveId" clId="{48E9E28A-C45C-420F-8B32-7EAE744067DA}" dt="2019-12-16T18:37:34.139" v="1710" actId="1076"/>
          <ac:picMkLst>
            <pc:docMk/>
            <pc:sldMk cId="3117669423" sldId="265"/>
            <ac:picMk id="4" creationId="{60136C25-BDF1-42FB-90E2-DD9344FE0103}"/>
          </ac:picMkLst>
        </pc:picChg>
        <pc:picChg chg="add mod">
          <ac:chgData name="Phan Văn Phước Thịnh" userId="45c78e6f9490cd90" providerId="LiveId" clId="{48E9E28A-C45C-420F-8B32-7EAE744067DA}" dt="2019-12-16T18:37:54.660" v="1712" actId="1076"/>
          <ac:picMkLst>
            <pc:docMk/>
            <pc:sldMk cId="3117669423" sldId="265"/>
            <ac:picMk id="6" creationId="{5411BF51-E89F-4DE3-A3CB-EB1E8EC4ED58}"/>
          </ac:picMkLst>
        </pc:picChg>
      </pc:sldChg>
      <pc:sldChg chg="addSp delSp modSp add ord">
        <pc:chgData name="Phan Văn Phước Thịnh" userId="45c78e6f9490cd90" providerId="LiveId" clId="{48E9E28A-C45C-420F-8B32-7EAE744067DA}" dt="2019-12-16T18:45:14.863" v="1901" actId="20577"/>
        <pc:sldMkLst>
          <pc:docMk/>
          <pc:sldMk cId="415447561" sldId="266"/>
        </pc:sldMkLst>
        <pc:spChg chg="mod">
          <ac:chgData name="Phan Văn Phước Thịnh" userId="45c78e6f9490cd90" providerId="LiveId" clId="{48E9E28A-C45C-420F-8B32-7EAE744067DA}" dt="2019-12-16T18:42:03.365" v="1810" actId="20577"/>
          <ac:spMkLst>
            <pc:docMk/>
            <pc:sldMk cId="415447561" sldId="266"/>
            <ac:spMk id="15" creationId="{F495E251-DCC9-413F-97B1-DBF11559980F}"/>
          </ac:spMkLst>
        </pc:spChg>
        <pc:graphicFrameChg chg="del">
          <ac:chgData name="Phan Văn Phước Thịnh" userId="45c78e6f9490cd90" providerId="LiveId" clId="{48E9E28A-C45C-420F-8B32-7EAE744067DA}" dt="2019-12-16T18:43:09.015" v="1818" actId="478"/>
          <ac:graphicFrameMkLst>
            <pc:docMk/>
            <pc:sldMk cId="415447561" sldId="266"/>
            <ac:graphicFrameMk id="2" creationId="{78518FA4-CA7D-4EBA-930A-2AC55FC74429}"/>
          </ac:graphicFrameMkLst>
        </pc:graphicFrameChg>
        <pc:graphicFrameChg chg="mod modGraphic">
          <ac:chgData name="Phan Văn Phước Thịnh" userId="45c78e6f9490cd90" providerId="LiveId" clId="{48E9E28A-C45C-420F-8B32-7EAE744067DA}" dt="2019-12-16T18:44:02.485" v="1831" actId="14100"/>
          <ac:graphicFrameMkLst>
            <pc:docMk/>
            <pc:sldMk cId="415447561" sldId="266"/>
            <ac:graphicFrameMk id="5" creationId="{00BFC88B-D310-4F04-BDF1-A84C85F15FC3}"/>
          </ac:graphicFrameMkLst>
        </pc:graphicFrameChg>
        <pc:graphicFrameChg chg="add mod modGraphic">
          <ac:chgData name="Phan Văn Phước Thịnh" userId="45c78e6f9490cd90" providerId="LiveId" clId="{48E9E28A-C45C-420F-8B32-7EAE744067DA}" dt="2019-12-16T18:45:14.863" v="1901" actId="20577"/>
          <ac:graphicFrameMkLst>
            <pc:docMk/>
            <pc:sldMk cId="415447561" sldId="266"/>
            <ac:graphicFrameMk id="10" creationId="{79701180-2E5F-4F4B-BFDA-7B9259D1A615}"/>
          </ac:graphicFrameMkLst>
        </pc:graphicFrameChg>
      </pc:sldChg>
      <pc:sldChg chg="addSp delSp modSp add ord">
        <pc:chgData name="Phan Văn Phước Thịnh" userId="45c78e6f9490cd90" providerId="LiveId" clId="{48E9E28A-C45C-420F-8B32-7EAE744067DA}" dt="2019-12-16T18:51:00.922" v="2027" actId="20577"/>
        <pc:sldMkLst>
          <pc:docMk/>
          <pc:sldMk cId="2459517085" sldId="267"/>
        </pc:sldMkLst>
        <pc:spChg chg="mod">
          <ac:chgData name="Phan Văn Phước Thịnh" userId="45c78e6f9490cd90" providerId="LiveId" clId="{48E9E28A-C45C-420F-8B32-7EAE744067DA}" dt="2019-12-16T18:49:48.541" v="1938" actId="1076"/>
          <ac:spMkLst>
            <pc:docMk/>
            <pc:sldMk cId="2459517085" sldId="267"/>
            <ac:spMk id="7" creationId="{C4C88768-F7BB-42ED-811D-14547F6B4E39}"/>
          </ac:spMkLst>
        </pc:spChg>
        <pc:spChg chg="mod">
          <ac:chgData name="Phan Văn Phước Thịnh" userId="45c78e6f9490cd90" providerId="LiveId" clId="{48E9E28A-C45C-420F-8B32-7EAE744067DA}" dt="2019-12-16T18:49:26.589" v="1933" actId="1076"/>
          <ac:spMkLst>
            <pc:docMk/>
            <pc:sldMk cId="2459517085" sldId="267"/>
            <ac:spMk id="10" creationId="{DD5C4896-4006-4F73-B5E8-E69FB23D104E}"/>
          </ac:spMkLst>
        </pc:spChg>
        <pc:spChg chg="del">
          <ac:chgData name="Phan Văn Phước Thịnh" userId="45c78e6f9490cd90" providerId="LiveId" clId="{48E9E28A-C45C-420F-8B32-7EAE744067DA}" dt="2019-12-16T18:46:02.884" v="1908" actId="478"/>
          <ac:spMkLst>
            <pc:docMk/>
            <pc:sldMk cId="2459517085" sldId="267"/>
            <ac:spMk id="11" creationId="{E8F07538-C4C6-464B-A696-DC2330A57A4F}"/>
          </ac:spMkLst>
        </pc:spChg>
        <pc:spChg chg="mod">
          <ac:chgData name="Phan Văn Phước Thịnh" userId="45c78e6f9490cd90" providerId="LiveId" clId="{48E9E28A-C45C-420F-8B32-7EAE744067DA}" dt="2019-12-16T18:49:26.589" v="1933" actId="1076"/>
          <ac:spMkLst>
            <pc:docMk/>
            <pc:sldMk cId="2459517085" sldId="267"/>
            <ac:spMk id="14" creationId="{C3912B32-A057-4DC4-B2A2-45CCDBF6B84D}"/>
          </ac:spMkLst>
        </pc:spChg>
        <pc:spChg chg="mod">
          <ac:chgData name="Phan Văn Phước Thịnh" userId="45c78e6f9490cd90" providerId="LiveId" clId="{48E9E28A-C45C-420F-8B32-7EAE744067DA}" dt="2019-12-16T18:49:26.589" v="1933" actId="1076"/>
          <ac:spMkLst>
            <pc:docMk/>
            <pc:sldMk cId="2459517085" sldId="267"/>
            <ac:spMk id="16" creationId="{1961EA9E-9C43-4BAE-8C4A-5264E027BA62}"/>
          </ac:spMkLst>
        </pc:spChg>
        <pc:spChg chg="mod">
          <ac:chgData name="Phan Văn Phước Thịnh" userId="45c78e6f9490cd90" providerId="LiveId" clId="{48E9E28A-C45C-420F-8B32-7EAE744067DA}" dt="2019-12-16T18:49:26.589" v="1933" actId="1076"/>
          <ac:spMkLst>
            <pc:docMk/>
            <pc:sldMk cId="2459517085" sldId="267"/>
            <ac:spMk id="17" creationId="{AD987B8A-20E8-4FC8-B34F-7A3585D95B25}"/>
          </ac:spMkLst>
        </pc:spChg>
        <pc:spChg chg="mod">
          <ac:chgData name="Phan Văn Phước Thịnh" userId="45c78e6f9490cd90" providerId="LiveId" clId="{48E9E28A-C45C-420F-8B32-7EAE744067DA}" dt="2019-12-16T18:49:26.589" v="1933" actId="1076"/>
          <ac:spMkLst>
            <pc:docMk/>
            <pc:sldMk cId="2459517085" sldId="267"/>
            <ac:spMk id="18" creationId="{E49A7956-649A-4242-8282-0389F34C10E7}"/>
          </ac:spMkLst>
        </pc:spChg>
        <pc:spChg chg="mod">
          <ac:chgData name="Phan Văn Phước Thịnh" userId="45c78e6f9490cd90" providerId="LiveId" clId="{48E9E28A-C45C-420F-8B32-7EAE744067DA}" dt="2019-12-16T18:49:26.589" v="1933" actId="1076"/>
          <ac:spMkLst>
            <pc:docMk/>
            <pc:sldMk cId="2459517085" sldId="267"/>
            <ac:spMk id="19" creationId="{38E6ABCE-0D59-4633-A5C3-3D208FDBE3AF}"/>
          </ac:spMkLst>
        </pc:spChg>
        <pc:spChg chg="mod">
          <ac:chgData name="Phan Văn Phước Thịnh" userId="45c78e6f9490cd90" providerId="LiveId" clId="{48E9E28A-C45C-420F-8B32-7EAE744067DA}" dt="2019-12-16T18:49:26.589" v="1933" actId="1076"/>
          <ac:spMkLst>
            <pc:docMk/>
            <pc:sldMk cId="2459517085" sldId="267"/>
            <ac:spMk id="20" creationId="{2681FC4F-E463-4180-B47E-BB293A89A872}"/>
          </ac:spMkLst>
        </pc:spChg>
        <pc:spChg chg="add mod">
          <ac:chgData name="Phan Văn Phước Thịnh" userId="45c78e6f9490cd90" providerId="LiveId" clId="{48E9E28A-C45C-420F-8B32-7EAE744067DA}" dt="2019-12-16T18:50:07.265" v="2020" actId="20577"/>
          <ac:spMkLst>
            <pc:docMk/>
            <pc:sldMk cId="2459517085" sldId="267"/>
            <ac:spMk id="22" creationId="{7E22AAAE-F833-4F7A-9695-C4990F1CEA72}"/>
          </ac:spMkLst>
        </pc:spChg>
        <pc:graphicFrameChg chg="del">
          <ac:chgData name="Phan Văn Phước Thịnh" userId="45c78e6f9490cd90" providerId="LiveId" clId="{48E9E28A-C45C-420F-8B32-7EAE744067DA}" dt="2019-12-16T18:46:00.343" v="1907" actId="478"/>
          <ac:graphicFrameMkLst>
            <pc:docMk/>
            <pc:sldMk cId="2459517085" sldId="267"/>
            <ac:graphicFrameMk id="2" creationId="{78518FA4-CA7D-4EBA-930A-2AC55FC74429}"/>
          </ac:graphicFrameMkLst>
        </pc:graphicFrameChg>
        <pc:graphicFrameChg chg="add mod modGraphic">
          <ac:chgData name="Phan Văn Phước Thịnh" userId="45c78e6f9490cd90" providerId="LiveId" clId="{48E9E28A-C45C-420F-8B32-7EAE744067DA}" dt="2019-12-16T18:51:00.922" v="2027" actId="20577"/>
          <ac:graphicFrameMkLst>
            <pc:docMk/>
            <pc:sldMk cId="2459517085" sldId="267"/>
            <ac:graphicFrameMk id="21" creationId="{9CFBA311-9679-46FB-8918-E67774249CD3}"/>
          </ac:graphicFrameMkLst>
        </pc:graphicFrameChg>
        <pc:picChg chg="del">
          <ac:chgData name="Phan Văn Phước Thịnh" userId="45c78e6f9490cd90" providerId="LiveId" clId="{48E9E28A-C45C-420F-8B32-7EAE744067DA}" dt="2019-12-16T18:46:06.985" v="1910" actId="478"/>
          <ac:picMkLst>
            <pc:docMk/>
            <pc:sldMk cId="2459517085" sldId="267"/>
            <ac:picMk id="3" creationId="{880A5889-4F90-469A-AFC1-FEEC461C0E30}"/>
          </ac:picMkLst>
        </pc:picChg>
        <pc:picChg chg="del">
          <ac:chgData name="Phan Văn Phước Thịnh" userId="45c78e6f9490cd90" providerId="LiveId" clId="{48E9E28A-C45C-420F-8B32-7EAE744067DA}" dt="2019-12-16T18:46:08.707" v="1911" actId="478"/>
          <ac:picMkLst>
            <pc:docMk/>
            <pc:sldMk cId="2459517085" sldId="267"/>
            <ac:picMk id="4" creationId="{60136C25-BDF1-42FB-90E2-DD9344FE0103}"/>
          </ac:picMkLst>
        </pc:picChg>
        <pc:picChg chg="add mod ord">
          <ac:chgData name="Phan Văn Phước Thịnh" userId="45c78e6f9490cd90" providerId="LiveId" clId="{48E9E28A-C45C-420F-8B32-7EAE744067DA}" dt="2019-12-16T18:49:26.589" v="1933" actId="1076"/>
          <ac:picMkLst>
            <pc:docMk/>
            <pc:sldMk cId="2459517085" sldId="267"/>
            <ac:picMk id="5" creationId="{4CCF23CA-CDF1-4C1F-988E-7810BE3C7B61}"/>
          </ac:picMkLst>
        </pc:picChg>
        <pc:picChg chg="del">
          <ac:chgData name="Phan Văn Phước Thịnh" userId="45c78e6f9490cd90" providerId="LiveId" clId="{48E9E28A-C45C-420F-8B32-7EAE744067DA}" dt="2019-12-16T18:46:09.627" v="1912" actId="478"/>
          <ac:picMkLst>
            <pc:docMk/>
            <pc:sldMk cId="2459517085" sldId="267"/>
            <ac:picMk id="6" creationId="{5411BF51-E89F-4DE3-A3CB-EB1E8EC4ED58}"/>
          </ac:picMkLst>
        </pc:picChg>
        <pc:picChg chg="add mod ord">
          <ac:chgData name="Phan Văn Phước Thịnh" userId="45c78e6f9490cd90" providerId="LiveId" clId="{48E9E28A-C45C-420F-8B32-7EAE744067DA}" dt="2019-12-16T18:49:26.589" v="1933" actId="1076"/>
          <ac:picMkLst>
            <pc:docMk/>
            <pc:sldMk cId="2459517085" sldId="267"/>
            <ac:picMk id="8" creationId="{573074EF-3545-484F-83CC-813049634926}"/>
          </ac:picMkLst>
        </pc:picChg>
        <pc:picChg chg="add mod ord">
          <ac:chgData name="Phan Văn Phước Thịnh" userId="45c78e6f9490cd90" providerId="LiveId" clId="{48E9E28A-C45C-420F-8B32-7EAE744067DA}" dt="2019-12-16T18:49:26.589" v="1933" actId="1076"/>
          <ac:picMkLst>
            <pc:docMk/>
            <pc:sldMk cId="2459517085" sldId="267"/>
            <ac:picMk id="9" creationId="{C88D9198-7A77-4D67-A73F-AA7302B99410}"/>
          </ac:picMkLst>
        </pc:picChg>
      </pc:sldChg>
      <pc:sldChg chg="addSp delSp modSp add ord">
        <pc:chgData name="Phan Văn Phước Thịnh" userId="45c78e6f9490cd90" providerId="LiveId" clId="{48E9E28A-C45C-420F-8B32-7EAE744067DA}" dt="2019-12-16T18:56:48.435" v="2144" actId="1076"/>
        <pc:sldMkLst>
          <pc:docMk/>
          <pc:sldMk cId="920698459" sldId="268"/>
        </pc:sldMkLst>
        <pc:spChg chg="mod">
          <ac:chgData name="Phan Văn Phước Thịnh" userId="45c78e6f9490cd90" providerId="LiveId" clId="{48E9E28A-C45C-420F-8B32-7EAE744067DA}" dt="2019-12-16T18:55:13.367" v="2078" actId="27636"/>
          <ac:spMkLst>
            <pc:docMk/>
            <pc:sldMk cId="920698459" sldId="268"/>
            <ac:spMk id="15" creationId="{F495E251-DCC9-413F-97B1-DBF11559980F}"/>
          </ac:spMkLst>
        </pc:spChg>
        <pc:graphicFrameChg chg="modGraphic">
          <ac:chgData name="Phan Văn Phước Thịnh" userId="45c78e6f9490cd90" providerId="LiveId" clId="{48E9E28A-C45C-420F-8B32-7EAE744067DA}" dt="2019-12-16T18:56:25.495" v="2141" actId="20577"/>
          <ac:graphicFrameMkLst>
            <pc:docMk/>
            <pc:sldMk cId="920698459" sldId="268"/>
            <ac:graphicFrameMk id="5" creationId="{00BFC88B-D310-4F04-BDF1-A84C85F15FC3}"/>
          </ac:graphicFrameMkLst>
        </pc:graphicFrameChg>
        <pc:graphicFrameChg chg="del">
          <ac:chgData name="Phan Văn Phước Thịnh" userId="45c78e6f9490cd90" providerId="LiveId" clId="{48E9E28A-C45C-420F-8B32-7EAE744067DA}" dt="2019-12-16T18:56:43.165" v="2142" actId="478"/>
          <ac:graphicFrameMkLst>
            <pc:docMk/>
            <pc:sldMk cId="920698459" sldId="268"/>
            <ac:graphicFrameMk id="10" creationId="{79701180-2E5F-4F4B-BFDA-7B9259D1A615}"/>
          </ac:graphicFrameMkLst>
        </pc:graphicFrameChg>
        <pc:graphicFrameChg chg="add mod">
          <ac:chgData name="Phan Văn Phước Thịnh" userId="45c78e6f9490cd90" providerId="LiveId" clId="{48E9E28A-C45C-420F-8B32-7EAE744067DA}" dt="2019-12-16T18:56:48.435" v="2144" actId="1076"/>
          <ac:graphicFrameMkLst>
            <pc:docMk/>
            <pc:sldMk cId="920698459" sldId="268"/>
            <ac:graphicFrameMk id="12" creationId="{D6E95276-D46C-4097-873B-AA425E6A2BF7}"/>
          </ac:graphicFrameMkLst>
        </pc:graphicFrameChg>
      </pc:sldChg>
      <pc:sldChg chg="addSp delSp modSp add ord">
        <pc:chgData name="Phan Văn Phước Thịnh" userId="45c78e6f9490cd90" providerId="LiveId" clId="{48E9E28A-C45C-420F-8B32-7EAE744067DA}" dt="2019-12-16T19:01:22.068" v="2195" actId="1076"/>
        <pc:sldMkLst>
          <pc:docMk/>
          <pc:sldMk cId="192755194" sldId="269"/>
        </pc:sldMkLst>
        <pc:spChg chg="mod">
          <ac:chgData name="Phan Văn Phước Thịnh" userId="45c78e6f9490cd90" providerId="LiveId" clId="{48E9E28A-C45C-420F-8B32-7EAE744067DA}" dt="2019-12-16T18:59:17.835" v="2161" actId="1076"/>
          <ac:spMkLst>
            <pc:docMk/>
            <pc:sldMk cId="192755194" sldId="269"/>
            <ac:spMk id="7" creationId="{C4C88768-F7BB-42ED-811D-14547F6B4E39}"/>
          </ac:spMkLst>
        </pc:spChg>
        <pc:spChg chg="mod">
          <ac:chgData name="Phan Văn Phước Thịnh" userId="45c78e6f9490cd90" providerId="LiveId" clId="{48E9E28A-C45C-420F-8B32-7EAE744067DA}" dt="2019-12-16T18:57:21.939" v="2150" actId="1076"/>
          <ac:spMkLst>
            <pc:docMk/>
            <pc:sldMk cId="192755194" sldId="269"/>
            <ac:spMk id="10" creationId="{DD5C4896-4006-4F73-B5E8-E69FB23D104E}"/>
          </ac:spMkLst>
        </pc:spChg>
        <pc:spChg chg="del mod">
          <ac:chgData name="Phan Văn Phước Thịnh" userId="45c78e6f9490cd90" providerId="LiveId" clId="{48E9E28A-C45C-420F-8B32-7EAE744067DA}" dt="2019-12-16T19:01:06.789" v="2186" actId="478"/>
          <ac:spMkLst>
            <pc:docMk/>
            <pc:sldMk cId="192755194" sldId="269"/>
            <ac:spMk id="16" creationId="{1961EA9E-9C43-4BAE-8C4A-5264E027BA62}"/>
          </ac:spMkLst>
        </pc:spChg>
        <pc:spChg chg="del">
          <ac:chgData name="Phan Văn Phước Thịnh" userId="45c78e6f9490cd90" providerId="LiveId" clId="{48E9E28A-C45C-420F-8B32-7EAE744067DA}" dt="2019-12-16T19:01:07.892" v="2187" actId="478"/>
          <ac:spMkLst>
            <pc:docMk/>
            <pc:sldMk cId="192755194" sldId="269"/>
            <ac:spMk id="17" creationId="{AD987B8A-20E8-4FC8-B34F-7A3585D95B25}"/>
          </ac:spMkLst>
        </pc:spChg>
        <pc:spChg chg="mod">
          <ac:chgData name="Phan Văn Phước Thịnh" userId="45c78e6f9490cd90" providerId="LiveId" clId="{48E9E28A-C45C-420F-8B32-7EAE744067DA}" dt="2019-12-16T18:59:28.187" v="2166" actId="1035"/>
          <ac:spMkLst>
            <pc:docMk/>
            <pc:sldMk cId="192755194" sldId="269"/>
            <ac:spMk id="18" creationId="{E49A7956-649A-4242-8282-0389F34C10E7}"/>
          </ac:spMkLst>
        </pc:spChg>
        <pc:spChg chg="del">
          <ac:chgData name="Phan Văn Phước Thịnh" userId="45c78e6f9490cd90" providerId="LiveId" clId="{48E9E28A-C45C-420F-8B32-7EAE744067DA}" dt="2019-12-16T19:01:09.705" v="2189" actId="478"/>
          <ac:spMkLst>
            <pc:docMk/>
            <pc:sldMk cId="192755194" sldId="269"/>
            <ac:spMk id="19" creationId="{38E6ABCE-0D59-4633-A5C3-3D208FDBE3AF}"/>
          </ac:spMkLst>
        </pc:spChg>
        <pc:spChg chg="del">
          <ac:chgData name="Phan Văn Phước Thịnh" userId="45c78e6f9490cd90" providerId="LiveId" clId="{48E9E28A-C45C-420F-8B32-7EAE744067DA}" dt="2019-12-16T19:01:08.790" v="2188" actId="478"/>
          <ac:spMkLst>
            <pc:docMk/>
            <pc:sldMk cId="192755194" sldId="269"/>
            <ac:spMk id="20" creationId="{2681FC4F-E463-4180-B47E-BB293A89A872}"/>
          </ac:spMkLst>
        </pc:spChg>
        <pc:spChg chg="del">
          <ac:chgData name="Phan Văn Phước Thịnh" userId="45c78e6f9490cd90" providerId="LiveId" clId="{48E9E28A-C45C-420F-8B32-7EAE744067DA}" dt="2019-12-16T18:57:12.756" v="2149" actId="478"/>
          <ac:spMkLst>
            <pc:docMk/>
            <pc:sldMk cId="192755194" sldId="269"/>
            <ac:spMk id="22" creationId="{7E22AAAE-F833-4F7A-9695-C4990F1CEA72}"/>
          </ac:spMkLst>
        </pc:spChg>
        <pc:spChg chg="add mod">
          <ac:chgData name="Phan Văn Phước Thịnh" userId="45c78e6f9490cd90" providerId="LiveId" clId="{48E9E28A-C45C-420F-8B32-7EAE744067DA}" dt="2019-12-16T19:00:59.708" v="2183" actId="1076"/>
          <ac:spMkLst>
            <pc:docMk/>
            <pc:sldMk cId="192755194" sldId="269"/>
            <ac:spMk id="23" creationId="{55A39978-03E5-4499-8593-9F2105E008CA}"/>
          </ac:spMkLst>
        </pc:spChg>
        <pc:spChg chg="add mod">
          <ac:chgData name="Phan Văn Phước Thịnh" userId="45c78e6f9490cd90" providerId="LiveId" clId="{48E9E28A-C45C-420F-8B32-7EAE744067DA}" dt="2019-12-16T19:00:59.708" v="2183" actId="1076"/>
          <ac:spMkLst>
            <pc:docMk/>
            <pc:sldMk cId="192755194" sldId="269"/>
            <ac:spMk id="24" creationId="{3C5DD45A-4721-4351-9853-0DBD89036849}"/>
          </ac:spMkLst>
        </pc:spChg>
        <pc:spChg chg="add mod">
          <ac:chgData name="Phan Văn Phước Thịnh" userId="45c78e6f9490cd90" providerId="LiveId" clId="{48E9E28A-C45C-420F-8B32-7EAE744067DA}" dt="2019-12-16T19:01:04.916" v="2185" actId="1076"/>
          <ac:spMkLst>
            <pc:docMk/>
            <pc:sldMk cId="192755194" sldId="269"/>
            <ac:spMk id="25" creationId="{D7C64066-FB06-42D8-85D2-68210AD2BE50}"/>
          </ac:spMkLst>
        </pc:spChg>
        <pc:spChg chg="add mod">
          <ac:chgData name="Phan Văn Phước Thịnh" userId="45c78e6f9490cd90" providerId="LiveId" clId="{48E9E28A-C45C-420F-8B32-7EAE744067DA}" dt="2019-12-16T19:01:04.916" v="2185" actId="1076"/>
          <ac:spMkLst>
            <pc:docMk/>
            <pc:sldMk cId="192755194" sldId="269"/>
            <ac:spMk id="26" creationId="{4F977B3F-C93A-4933-9EE8-BF212686554A}"/>
          </ac:spMkLst>
        </pc:spChg>
        <pc:graphicFrameChg chg="del">
          <ac:chgData name="Phan Văn Phước Thịnh" userId="45c78e6f9490cd90" providerId="LiveId" clId="{48E9E28A-C45C-420F-8B32-7EAE744067DA}" dt="2019-12-16T18:57:10.877" v="2148" actId="478"/>
          <ac:graphicFrameMkLst>
            <pc:docMk/>
            <pc:sldMk cId="192755194" sldId="269"/>
            <ac:graphicFrameMk id="21" creationId="{9CFBA311-9679-46FB-8918-E67774249CD3}"/>
          </ac:graphicFrameMkLst>
        </pc:graphicFrameChg>
        <pc:picChg chg="add mod ord">
          <ac:chgData name="Phan Văn Phước Thịnh" userId="45c78e6f9490cd90" providerId="LiveId" clId="{48E9E28A-C45C-420F-8B32-7EAE744067DA}" dt="2019-12-16T18:59:10.545" v="2158" actId="167"/>
          <ac:picMkLst>
            <pc:docMk/>
            <pc:sldMk cId="192755194" sldId="269"/>
            <ac:picMk id="2" creationId="{B96AD4AB-5B07-4B0A-954D-8FFC96D96953}"/>
          </ac:picMkLst>
        </pc:picChg>
        <pc:picChg chg="add mod">
          <ac:chgData name="Phan Văn Phước Thịnh" userId="45c78e6f9490cd90" providerId="LiveId" clId="{48E9E28A-C45C-420F-8B32-7EAE744067DA}" dt="2019-12-16T19:01:14.891" v="2192" actId="1076"/>
          <ac:picMkLst>
            <pc:docMk/>
            <pc:sldMk cId="192755194" sldId="269"/>
            <ac:picMk id="3" creationId="{18820803-D87B-404A-B670-D7DFF572BA2F}"/>
          </ac:picMkLst>
        </pc:picChg>
        <pc:picChg chg="add mod ord">
          <ac:chgData name="Phan Văn Phước Thịnh" userId="45c78e6f9490cd90" providerId="LiveId" clId="{48E9E28A-C45C-420F-8B32-7EAE744067DA}" dt="2019-12-16T19:00:52.154" v="2181" actId="167"/>
          <ac:picMkLst>
            <pc:docMk/>
            <pc:sldMk cId="192755194" sldId="269"/>
            <ac:picMk id="4" creationId="{85AEF653-6C26-46FA-A849-08E0E2FB5450}"/>
          </ac:picMkLst>
        </pc:picChg>
        <pc:picChg chg="del mod">
          <ac:chgData name="Phan Văn Phước Thịnh" userId="45c78e6f9490cd90" providerId="LiveId" clId="{48E9E28A-C45C-420F-8B32-7EAE744067DA}" dt="2019-12-16T18:59:13.502" v="2160" actId="478"/>
          <ac:picMkLst>
            <pc:docMk/>
            <pc:sldMk cId="192755194" sldId="269"/>
            <ac:picMk id="5" creationId="{4CCF23CA-CDF1-4C1F-988E-7810BE3C7B61}"/>
          </ac:picMkLst>
        </pc:picChg>
        <pc:picChg chg="add mod ord">
          <ac:chgData name="Phan Văn Phước Thịnh" userId="45c78e6f9490cd90" providerId="LiveId" clId="{48E9E28A-C45C-420F-8B32-7EAE744067DA}" dt="2019-12-16T19:00:52.154" v="2181" actId="167"/>
          <ac:picMkLst>
            <pc:docMk/>
            <pc:sldMk cId="192755194" sldId="269"/>
            <ac:picMk id="6" creationId="{2E7D6730-46A7-4D1E-A61C-F8B140F98DA4}"/>
          </ac:picMkLst>
        </pc:picChg>
        <pc:picChg chg="del">
          <ac:chgData name="Phan Văn Phước Thịnh" userId="45c78e6f9490cd90" providerId="LiveId" clId="{48E9E28A-C45C-420F-8B32-7EAE744067DA}" dt="2019-12-16T18:59:33.402" v="2168" actId="478"/>
          <ac:picMkLst>
            <pc:docMk/>
            <pc:sldMk cId="192755194" sldId="269"/>
            <ac:picMk id="8" creationId="{573074EF-3545-484F-83CC-813049634926}"/>
          </ac:picMkLst>
        </pc:picChg>
        <pc:picChg chg="del">
          <ac:chgData name="Phan Văn Phước Thịnh" userId="45c78e6f9490cd90" providerId="LiveId" clId="{48E9E28A-C45C-420F-8B32-7EAE744067DA}" dt="2019-12-16T18:59:33.904" v="2169" actId="478"/>
          <ac:picMkLst>
            <pc:docMk/>
            <pc:sldMk cId="192755194" sldId="269"/>
            <ac:picMk id="9" creationId="{C88D9198-7A77-4D67-A73F-AA7302B99410}"/>
          </ac:picMkLst>
        </pc:picChg>
        <pc:picChg chg="add mod">
          <ac:chgData name="Phan Văn Phước Thịnh" userId="45c78e6f9490cd90" providerId="LiveId" clId="{48E9E28A-C45C-420F-8B32-7EAE744067DA}" dt="2019-12-16T19:01:17.586" v="2193" actId="1076"/>
          <ac:picMkLst>
            <pc:docMk/>
            <pc:sldMk cId="192755194" sldId="269"/>
            <ac:picMk id="27" creationId="{1B551824-14E0-4352-93F8-A21A372E4284}"/>
          </ac:picMkLst>
        </pc:picChg>
        <pc:picChg chg="add mod">
          <ac:chgData name="Phan Văn Phước Thịnh" userId="45c78e6f9490cd90" providerId="LiveId" clId="{48E9E28A-C45C-420F-8B32-7EAE744067DA}" dt="2019-12-16T19:01:22.068" v="2195" actId="1076"/>
          <ac:picMkLst>
            <pc:docMk/>
            <pc:sldMk cId="192755194" sldId="269"/>
            <ac:picMk id="28" creationId="{3E97521E-AC3F-45CB-A86A-02CDDAC3561A}"/>
          </ac:picMkLst>
        </pc:picChg>
      </pc:sldChg>
      <pc:sldChg chg="modSp add">
        <pc:chgData name="Phan Văn Phước Thịnh" userId="45c78e6f9490cd90" providerId="LiveId" clId="{48E9E28A-C45C-420F-8B32-7EAE744067DA}" dt="2019-12-16T19:18:02.546" v="2695" actId="14100"/>
        <pc:sldMkLst>
          <pc:docMk/>
          <pc:sldMk cId="1264530252" sldId="270"/>
        </pc:sldMkLst>
        <pc:graphicFrameChg chg="mod modGraphic">
          <ac:chgData name="Phan Văn Phước Thịnh" userId="45c78e6f9490cd90" providerId="LiveId" clId="{48E9E28A-C45C-420F-8B32-7EAE744067DA}" dt="2019-12-16T19:18:02.546" v="2695" actId="14100"/>
          <ac:graphicFrameMkLst>
            <pc:docMk/>
            <pc:sldMk cId="1264530252" sldId="270"/>
            <ac:graphicFrameMk id="5" creationId="{00BFC88B-D310-4F04-BDF1-A84C85F15FC3}"/>
          </ac:graphicFrameMkLst>
        </pc:graphicFrameChg>
      </pc:sldChg>
      <pc:sldChg chg="add del">
        <pc:chgData name="Phan Văn Phước Thịnh" userId="45c78e6f9490cd90" providerId="LiveId" clId="{48E9E28A-C45C-420F-8B32-7EAE744067DA}" dt="2019-12-16T19:13:53.214" v="2567" actId="47"/>
        <pc:sldMkLst>
          <pc:docMk/>
          <pc:sldMk cId="1532971047" sldId="270"/>
        </pc:sldMkLst>
      </pc:sldChg>
      <pc:sldChg chg="modSp add">
        <pc:chgData name="Phan Văn Phước Thịnh" userId="45c78e6f9490cd90" providerId="LiveId" clId="{48E9E28A-C45C-420F-8B32-7EAE744067DA}" dt="2019-12-16T19:21:11.994" v="2821" actId="20577"/>
        <pc:sldMkLst>
          <pc:docMk/>
          <pc:sldMk cId="3616140344" sldId="271"/>
        </pc:sldMkLst>
        <pc:graphicFrameChg chg="modGraphic">
          <ac:chgData name="Phan Văn Phước Thịnh" userId="45c78e6f9490cd90" providerId="LiveId" clId="{48E9E28A-C45C-420F-8B32-7EAE744067DA}" dt="2019-12-16T19:21:11.994" v="2821" actId="20577"/>
          <ac:graphicFrameMkLst>
            <pc:docMk/>
            <pc:sldMk cId="3616140344" sldId="271"/>
            <ac:graphicFrameMk id="5" creationId="{00BFC88B-D310-4F04-BDF1-A84C85F15FC3}"/>
          </ac:graphicFrameMkLst>
        </pc:graphicFrameChg>
      </pc:sldChg>
      <pc:sldChg chg="modSp add">
        <pc:chgData name="Phan Văn Phước Thịnh" userId="45c78e6f9490cd90" providerId="LiveId" clId="{48E9E28A-C45C-420F-8B32-7EAE744067DA}" dt="2019-12-16T19:21:08.702" v="2819" actId="20577"/>
        <pc:sldMkLst>
          <pc:docMk/>
          <pc:sldMk cId="3097782004" sldId="272"/>
        </pc:sldMkLst>
        <pc:graphicFrameChg chg="mod modGraphic">
          <ac:chgData name="Phan Văn Phước Thịnh" userId="45c78e6f9490cd90" providerId="LiveId" clId="{48E9E28A-C45C-420F-8B32-7EAE744067DA}" dt="2019-12-16T19:21:08.702" v="2819" actId="20577"/>
          <ac:graphicFrameMkLst>
            <pc:docMk/>
            <pc:sldMk cId="3097782004" sldId="272"/>
            <ac:graphicFrameMk id="5" creationId="{00BFC88B-D310-4F04-BDF1-A84C85F15FC3}"/>
          </ac:graphicFrameMkLst>
        </pc:graphicFrameChg>
      </pc:sldChg>
      <pc:sldChg chg="modSp add">
        <pc:chgData name="Phan Văn Phước Thịnh" userId="45c78e6f9490cd90" providerId="LiveId" clId="{48E9E28A-C45C-420F-8B32-7EAE744067DA}" dt="2019-12-16T19:21:03.254" v="2815" actId="20577"/>
        <pc:sldMkLst>
          <pc:docMk/>
          <pc:sldMk cId="1912968413" sldId="273"/>
        </pc:sldMkLst>
        <pc:graphicFrameChg chg="mod modGraphic">
          <ac:chgData name="Phan Văn Phước Thịnh" userId="45c78e6f9490cd90" providerId="LiveId" clId="{48E9E28A-C45C-420F-8B32-7EAE744067DA}" dt="2019-12-16T19:21:03.254" v="2815" actId="20577"/>
          <ac:graphicFrameMkLst>
            <pc:docMk/>
            <pc:sldMk cId="1912968413" sldId="273"/>
            <ac:graphicFrameMk id="5" creationId="{00BFC88B-D310-4F04-BDF1-A84C85F15FC3}"/>
          </ac:graphicFrameMkLst>
        </pc:graphicFrameChg>
      </pc:sldChg>
      <pc:sldChg chg="addSp delSp modSp add">
        <pc:chgData name="Phan Văn Phước Thịnh" userId="45c78e6f9490cd90" providerId="LiveId" clId="{48E9E28A-C45C-420F-8B32-7EAE744067DA}" dt="2019-12-16T19:25:19.739" v="2953" actId="478"/>
        <pc:sldMkLst>
          <pc:docMk/>
          <pc:sldMk cId="2111298970" sldId="274"/>
        </pc:sldMkLst>
        <pc:spChg chg="add del">
          <ac:chgData name="Phan Văn Phước Thịnh" userId="45c78e6f9490cd90" providerId="LiveId" clId="{48E9E28A-C45C-420F-8B32-7EAE744067DA}" dt="2019-12-16T19:25:19.739" v="2953" actId="478"/>
          <ac:spMkLst>
            <pc:docMk/>
            <pc:sldMk cId="2111298970" sldId="274"/>
            <ac:spMk id="6" creationId="{C8B579BE-2A2E-4D9D-9492-DD7345230E0A}"/>
          </ac:spMkLst>
        </pc:spChg>
        <pc:graphicFrameChg chg="mod modGraphic">
          <ac:chgData name="Phan Văn Phước Thịnh" userId="45c78e6f9490cd90" providerId="LiveId" clId="{48E9E28A-C45C-420F-8B32-7EAE744067DA}" dt="2019-12-16T19:23:19.983" v="2950" actId="20577"/>
          <ac:graphicFrameMkLst>
            <pc:docMk/>
            <pc:sldMk cId="2111298970" sldId="274"/>
            <ac:graphicFrameMk id="5" creationId="{00BFC88B-D310-4F04-BDF1-A84C85F15FC3}"/>
          </ac:graphicFrameMkLst>
        </pc:graphicFrameChg>
      </pc:sldChg>
      <pc:sldChg chg="addSp delSp modSp add">
        <pc:chgData name="Phan Văn Phước Thịnh" userId="45c78e6f9490cd90" providerId="LiveId" clId="{48E9E28A-C45C-420F-8B32-7EAE744067DA}" dt="2019-12-16T19:26:03.234" v="2960" actId="1076"/>
        <pc:sldMkLst>
          <pc:docMk/>
          <pc:sldMk cId="3555310306" sldId="275"/>
        </pc:sldMkLst>
        <pc:graphicFrameChg chg="del">
          <ac:chgData name="Phan Văn Phước Thịnh" userId="45c78e6f9490cd90" providerId="LiveId" clId="{48E9E28A-C45C-420F-8B32-7EAE744067DA}" dt="2019-12-16T19:25:22.901" v="2954" actId="478"/>
          <ac:graphicFrameMkLst>
            <pc:docMk/>
            <pc:sldMk cId="3555310306" sldId="275"/>
            <ac:graphicFrameMk id="5" creationId="{00BFC88B-D310-4F04-BDF1-A84C85F15FC3}"/>
          </ac:graphicFrameMkLst>
        </pc:graphicFrameChg>
        <pc:picChg chg="add mod">
          <ac:chgData name="Phan Văn Phước Thịnh" userId="45c78e6f9490cd90" providerId="LiveId" clId="{48E9E28A-C45C-420F-8B32-7EAE744067DA}" dt="2019-12-16T19:26:03.234" v="2960" actId="1076"/>
          <ac:picMkLst>
            <pc:docMk/>
            <pc:sldMk cId="3555310306" sldId="275"/>
            <ac:picMk id="2" creationId="{1F6C36FF-5ADE-4E34-8C02-EC965405E099}"/>
          </ac:picMkLst>
        </pc:picChg>
        <pc:picChg chg="del mod">
          <ac:chgData name="Phan Văn Phước Thịnh" userId="45c78e6f9490cd90" providerId="LiveId" clId="{48E9E28A-C45C-420F-8B32-7EAE744067DA}" dt="2019-12-16T19:25:59.418" v="2958" actId="478"/>
          <ac:picMkLst>
            <pc:docMk/>
            <pc:sldMk cId="3555310306" sldId="275"/>
            <ac:picMk id="13" creationId="{41DCD4D8-9C5E-4AA0-9AA2-F0BCF47F4F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5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6743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3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9846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82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2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44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1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5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56D9D-A566-447B-8343-BEDD47AF9659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6516588-28EA-474F-9B31-B9B0790A0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8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D3B8-0341-450A-B63D-90F635C4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0" y="218477"/>
            <a:ext cx="12128740" cy="52339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vi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 ĐẠI HỌC S</a:t>
            </a:r>
            <a:r>
              <a:rPr lang="vi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PHẠM KỸ THUẬT TP.HCM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8EB7AB-D77F-440B-A24C-4E73A0D689C5}"/>
              </a:ext>
            </a:extLst>
          </p:cNvPr>
          <p:cNvSpPr txBox="1">
            <a:spLocks/>
          </p:cNvSpPr>
          <p:nvPr/>
        </p:nvSpPr>
        <p:spPr>
          <a:xfrm>
            <a:off x="209910" y="741873"/>
            <a:ext cx="12128740" cy="5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451C19-82BF-4248-AB8F-5BBD4951511A}"/>
              </a:ext>
            </a:extLst>
          </p:cNvPr>
          <p:cNvSpPr txBox="1">
            <a:spLocks/>
          </p:cNvSpPr>
          <p:nvPr/>
        </p:nvSpPr>
        <p:spPr>
          <a:xfrm>
            <a:off x="63260" y="2573428"/>
            <a:ext cx="12128740" cy="5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cuối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8F880E-4970-4573-9367-F6931BEA550D}"/>
              </a:ext>
            </a:extLst>
          </p:cNvPr>
          <p:cNvSpPr txBox="1">
            <a:spLocks/>
          </p:cNvSpPr>
          <p:nvPr/>
        </p:nvSpPr>
        <p:spPr>
          <a:xfrm>
            <a:off x="63260" y="3237781"/>
            <a:ext cx="12128740" cy="523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 LUẬN TỐT NGHIỆP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ECE059-7B5A-4D0B-9FCE-84003FC1C77B}"/>
              </a:ext>
            </a:extLst>
          </p:cNvPr>
          <p:cNvSpPr txBox="1">
            <a:spLocks/>
          </p:cNvSpPr>
          <p:nvPr/>
        </p:nvSpPr>
        <p:spPr>
          <a:xfrm>
            <a:off x="4721399" y="4107010"/>
            <a:ext cx="6032740" cy="5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GVHD: </a:t>
            </a:r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Ths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 </a:t>
            </a:r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Đạo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EAB418-7B5F-4A87-97C3-2C6522EBECA4}"/>
              </a:ext>
            </a:extLst>
          </p:cNvPr>
          <p:cNvSpPr txBox="1">
            <a:spLocks/>
          </p:cNvSpPr>
          <p:nvPr/>
        </p:nvSpPr>
        <p:spPr>
          <a:xfrm>
            <a:off x="5447581" y="4545940"/>
            <a:ext cx="1860430" cy="5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SVTH: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3E8919-3BAA-4D52-B71F-3DCA26287CF1}"/>
              </a:ext>
            </a:extLst>
          </p:cNvPr>
          <p:cNvSpPr txBox="1">
            <a:spLocks/>
          </p:cNvSpPr>
          <p:nvPr/>
        </p:nvSpPr>
        <p:spPr>
          <a:xfrm>
            <a:off x="5950070" y="4856370"/>
            <a:ext cx="6032740" cy="5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Ngọc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Trâm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	16110543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24D65D-79C8-44BA-B541-F311016B071D}"/>
              </a:ext>
            </a:extLst>
          </p:cNvPr>
          <p:cNvSpPr txBox="1">
            <a:spLocks/>
          </p:cNvSpPr>
          <p:nvPr/>
        </p:nvSpPr>
        <p:spPr>
          <a:xfrm>
            <a:off x="5950070" y="5210293"/>
            <a:ext cx="6032740" cy="5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Phạm Gia Thịnh 		16110475</a:t>
            </a:r>
          </a:p>
        </p:txBody>
      </p:sp>
      <p:pic>
        <p:nvPicPr>
          <p:cNvPr id="1026" name="Picture 2" descr="Kết quả hình ảnh cho icon spkt">
            <a:extLst>
              <a:ext uri="{FF2B5EF4-FFF2-40B4-BE49-F238E27FC236}">
                <a16:creationId xmlns:a16="http://schemas.microsoft.com/office/drawing/2014/main" id="{14570846-7185-49BB-96C8-E847BE9C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06"/>
          <a:stretch/>
        </p:blipFill>
        <p:spPr bwMode="auto">
          <a:xfrm>
            <a:off x="5296508" y="1298532"/>
            <a:ext cx="1307124" cy="131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6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4438009" y="6110388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38795" y="1160009"/>
            <a:ext cx="9162405" cy="48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9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8E308-0CB4-497B-81B7-E08C35D60BDD}"/>
              </a:ext>
            </a:extLst>
          </p:cNvPr>
          <p:cNvSpPr txBox="1"/>
          <p:nvPr/>
        </p:nvSpPr>
        <p:spPr>
          <a:xfrm>
            <a:off x="3897698" y="6420324"/>
            <a:ext cx="26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38795" y="1178151"/>
            <a:ext cx="8417822" cy="51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48139" y="808382"/>
            <a:ext cx="1722782" cy="36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07889" y="1338154"/>
            <a:ext cx="8327574" cy="4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1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48139" y="808382"/>
            <a:ext cx="1722782" cy="36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87458" y="1560222"/>
            <a:ext cx="8248005" cy="48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2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48138" y="808382"/>
            <a:ext cx="269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38795" y="1468782"/>
            <a:ext cx="8861959" cy="45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48138" y="808382"/>
            <a:ext cx="269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4" y="1468782"/>
            <a:ext cx="8156565" cy="46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9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48138" y="808382"/>
            <a:ext cx="269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8" y="1946364"/>
            <a:ext cx="8187325" cy="4611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1" y="1264205"/>
            <a:ext cx="8187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39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48138" y="808382"/>
            <a:ext cx="269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58286" y="1468782"/>
            <a:ext cx="7754194" cy="45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3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48138" y="808382"/>
            <a:ext cx="269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2721" y="1319938"/>
            <a:ext cx="8208816" cy="51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29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755374" y="808382"/>
            <a:ext cx="20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7" y="1468782"/>
            <a:ext cx="9470421" cy="3843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31" y="4389119"/>
            <a:ext cx="7722948" cy="16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8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28E9-7DBD-40D2-BEEC-9A1991CF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00" y="344557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B4D3E-64F6-406C-8E6D-EC4453558989}"/>
              </a:ext>
            </a:extLst>
          </p:cNvPr>
          <p:cNvSpPr txBox="1"/>
          <p:nvPr/>
        </p:nvSpPr>
        <p:spPr>
          <a:xfrm>
            <a:off x="770100" y="1465302"/>
            <a:ext cx="7686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CSDL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91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755374" y="808382"/>
            <a:ext cx="20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95" y="1569108"/>
            <a:ext cx="9261854" cy="43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80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755374" y="808382"/>
            <a:ext cx="20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4" y="1585550"/>
            <a:ext cx="8221879" cy="45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7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755374" y="808382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1A979-8374-4C67-BAAD-9946C425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309756"/>
            <a:ext cx="10621820" cy="50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755374" y="808382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CA5CC-A81E-41E8-BF02-54FB6ACD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42" y="1296984"/>
            <a:ext cx="10924163" cy="51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86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755374" y="8083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68589-2323-4684-AB39-97881B6D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298713"/>
            <a:ext cx="10503977" cy="51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0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56" y="218661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1. 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6895-467A-4B2A-8209-0FE473951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3" y="1248393"/>
            <a:ext cx="9179457" cy="5278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FD7A9-D80B-4094-91F4-B1656282EFA6}"/>
              </a:ext>
            </a:extLst>
          </p:cNvPr>
          <p:cNvSpPr txBox="1"/>
          <p:nvPr/>
        </p:nvSpPr>
        <p:spPr>
          <a:xfrm>
            <a:off x="622853" y="87906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Guest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380342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56" y="218661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1. Use Case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FD7A9-D80B-4094-91F4-B1656282EFA6}"/>
              </a:ext>
            </a:extLst>
          </p:cNvPr>
          <p:cNvSpPr txBox="1"/>
          <p:nvPr/>
        </p:nvSpPr>
        <p:spPr>
          <a:xfrm>
            <a:off x="622853" y="87906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Employee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2"/>
          <a:stretch/>
        </p:blipFill>
        <p:spPr>
          <a:xfrm>
            <a:off x="1554481" y="1430566"/>
            <a:ext cx="8255725" cy="52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CSDL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8939F-B06E-4B45-A48B-5570A3E67B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808382"/>
            <a:ext cx="10482469" cy="5910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155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61391" y="915504"/>
            <a:ext cx="1722782" cy="36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6989" y="1468782"/>
            <a:ext cx="9580417" cy="4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0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61391" y="915504"/>
            <a:ext cx="1722782" cy="36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0944" y="1468781"/>
            <a:ext cx="9797901" cy="497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61391" y="915504"/>
            <a:ext cx="1722782" cy="36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3795" y="1468782"/>
            <a:ext cx="9330914" cy="520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2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891-0D6F-43B0-A804-A885F209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147982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0FE0-F821-438A-B9F1-138F2B067037}"/>
              </a:ext>
            </a:extLst>
          </p:cNvPr>
          <p:cNvSpPr txBox="1"/>
          <p:nvPr/>
        </p:nvSpPr>
        <p:spPr>
          <a:xfrm>
            <a:off x="861391" y="915504"/>
            <a:ext cx="1722782" cy="36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34740" y="1468783"/>
            <a:ext cx="8169628" cy="384797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34740" y="5316761"/>
            <a:ext cx="8169628" cy="14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58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215</TotalTime>
  <Words>273</Words>
  <Application>Microsoft Office PowerPoint</Application>
  <PresentationFormat>Widescreen</PresentationFormat>
  <Paragraphs>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Tahoma</vt:lpstr>
      <vt:lpstr>Trebuchet MS</vt:lpstr>
      <vt:lpstr>Wingdings 3</vt:lpstr>
      <vt:lpstr>Facet</vt:lpstr>
      <vt:lpstr>TRƯỜNG ĐẠI HỌC SƯ PHẠM KỸ THUẬT TP.HCM</vt:lpstr>
      <vt:lpstr>Nội dung</vt:lpstr>
      <vt:lpstr>1. Use Case Diagram</vt:lpstr>
      <vt:lpstr>1. Use Case Diagram</vt:lpstr>
      <vt:lpstr>2. Thiết kế CSDL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  <vt:lpstr>3. Giao diện và xử lí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SƯ PHẠM KỸ THUẬT TP.HCM</dc:title>
  <dc:creator>Phan Văn Phước Thịnh</dc:creator>
  <cp:lastModifiedBy>Trâm Trần</cp:lastModifiedBy>
  <cp:revision>35</cp:revision>
  <dcterms:created xsi:type="dcterms:W3CDTF">2019-12-16T17:32:48Z</dcterms:created>
  <dcterms:modified xsi:type="dcterms:W3CDTF">2020-07-30T22:42:14Z</dcterms:modified>
</cp:coreProperties>
</file>